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15.03.2021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15.03.2021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dirty="0" smtClean="0"/>
              <a:t>UG </a:t>
            </a:r>
            <a:r>
              <a:rPr lang="pl-PL" sz="2400" b="1" smtClean="0"/>
              <a:t>Mszana Dolna</a:t>
            </a:r>
            <a:r>
              <a:rPr lang="pl-PL" sz="2400" b="1" smtClean="0"/>
              <a:t>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1,15%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Props1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B054D44-D0D1-4F60-BD4F-7851B7C8035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a3d7087-ea51-4008-a74b-842085285004"/>
    <ds:schemaRef ds:uri="51558230-da65-4863-82dc-579f45735f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911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1081</cp:revision>
  <cp:lastPrinted>2019-02-28T14:26:50Z</cp:lastPrinted>
  <dcterms:created xsi:type="dcterms:W3CDTF">2015-02-05T23:14:26Z</dcterms:created>
  <dcterms:modified xsi:type="dcterms:W3CDTF">2021-03-15T07:46:07Z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